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D475C2-506D-4F49-A171-558A3226F5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2186470-3488-4031-BB8E-9D19B99770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60312A-F391-4A49-AA62-E085A00C9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5C0A-E45E-440B-9294-2015CCB9BC2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7FBB2FD-89E7-4025-8319-E3437D207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465B30-B679-499F-8C3B-F7E2992B5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BB7A-6C2C-4F3A-AA8C-F4746477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84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984677-3649-4570-8B90-82C5042D6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65B8D33-8EAE-4A11-889E-01AE0FDDD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7E196D3-D502-4C5A-8E62-CC6AFC9AF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5C0A-E45E-440B-9294-2015CCB9BC2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F5FA7E4-AD2C-43F8-B324-FC00FD840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DFD0884-55F8-4CBA-8DC7-4F17A8DD7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BB7A-6C2C-4F3A-AA8C-F4746477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8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140DB5F-B367-4906-A6E4-6DBAF7B3C3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85E0DE5-6E7B-4E56-9EAB-13A534040A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4E41E8A-D183-4AB5-AC66-1D24F2BE1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5C0A-E45E-440B-9294-2015CCB9BC2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F40676F-1D4C-4155-A89A-BA03C00D3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831EE0D-B344-48DC-862E-D31D84309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BB7A-6C2C-4F3A-AA8C-F4746477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9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C9976B-00B0-43D2-A545-27DA2B06E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5C2B80-03FE-4070-BF72-76D1AEB50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48B03F4-70B8-4F8D-AA14-7E250E535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5C0A-E45E-440B-9294-2015CCB9BC2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812A9F-BDE5-42FA-8906-64DB493A9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3B1D9F-B75B-43FC-89BF-F3838A453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BB7A-6C2C-4F3A-AA8C-F4746477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611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DD38DD-49AB-416A-9CC2-CF7E0E02F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0B8586F-33C0-4CE2-BBBC-8EA90F5AE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867B6D-EC5D-4FA8-8090-730802508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5C0A-E45E-440B-9294-2015CCB9BC2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FFA1120-F0C8-44DC-9506-96D1A8D70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6D1484E-5084-49A1-8561-D902DA936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BB7A-6C2C-4F3A-AA8C-F4746477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25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714832-D9B2-4D3D-B964-EE1AF765E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4E93595-30C3-44A3-AED8-28CA7BD6E1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C0D7756-CFCE-48C0-8788-08E12AC07F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CF8EF52-3D62-4B32-8510-FCAD0F945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5C0A-E45E-440B-9294-2015CCB9BC2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9B3B5B4-0DD1-4770-9387-AE47E08CE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2ACD53F-480F-4EF5-9602-8B29241CB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BB7A-6C2C-4F3A-AA8C-F4746477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0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C8A360-CAC8-42C0-A896-6C4F48685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CABF869-1B17-4324-9C86-C2CB9EB1A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0F8BF9F-302F-4D55-BD25-E077BB051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4297D17-7E5F-42D2-A2E0-63C753DFF9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26D60C8-228E-456A-8664-2C1B2929EC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108FB5B-8520-4974-8605-0F7A1E3CB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5C0A-E45E-440B-9294-2015CCB9BC2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AC451A8-4475-4C0C-B739-7F4DD456C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0C0B90B-48FA-4ACF-8512-35FF0A1A3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BB7A-6C2C-4F3A-AA8C-F4746477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695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40A130-CAD7-468A-B084-FF7AAE5C1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7EFF5A7-480C-4BD2-BFF0-C0D0D70A1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5C0A-E45E-440B-9294-2015CCB9BC2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4F163DC-5D3B-441C-9BFC-0F747D6A8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5E9F6FB-D43D-4834-9D18-1FADD3D9F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BB7A-6C2C-4F3A-AA8C-F4746477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32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579B340-2EB7-471B-97C8-E9A408AB0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5C0A-E45E-440B-9294-2015CCB9BC2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A4D4F97-EDF2-4DE2-830B-04BB698C7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BCB051A-5111-4596-B910-C24D226B4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BB7A-6C2C-4F3A-AA8C-F4746477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10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2B6DEE-8846-4EB8-80AB-19136822F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680EB4-FE7C-44D7-902F-B255A5172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69D071E-4EFB-4EC5-8BB4-7D8A204331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B558A70-492E-48F5-AE87-3AC224FCE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5C0A-E45E-440B-9294-2015CCB9BC2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8BF6370-A996-4508-BD69-215054EFA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CBADFC8-8876-4C40-88E5-AC2522071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BB7A-6C2C-4F3A-AA8C-F4746477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86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EAC4E9-C7C6-4238-8F71-B910BA2FB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150CDF9-4F1C-423B-BE69-D81AF6F4D2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B7E2E68-49DA-49A6-8309-30DBF46239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229786C-6FE1-48F4-BA29-F416E87B7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5C0A-E45E-440B-9294-2015CCB9BC2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DE7626-5544-4C14-B148-CB8981D7A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149CB82-4D2E-4956-8BFE-F42EE3364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BB7A-6C2C-4F3A-AA8C-F4746477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987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76DB12A-92CA-4030-88E2-135B0D5D5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7C1FF0C-A6FA-474C-9105-7C715F5D1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0A1BE9-88D8-44B8-8B2F-3C15EE661A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D5C0A-E45E-440B-9294-2015CCB9BC2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083BD06-78F0-400D-9A42-83273E17F2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5051AE6-1788-45E7-A1D0-F590807894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8BB7A-6C2C-4F3A-AA8C-F47464770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25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C0F5BF7-BA4D-4724-B27D-A5CDF138888D}"/>
              </a:ext>
            </a:extLst>
          </p:cNvPr>
          <p:cNvSpPr/>
          <p:nvPr/>
        </p:nvSpPr>
        <p:spPr>
          <a:xfrm>
            <a:off x="4518836" y="457199"/>
            <a:ext cx="2977117" cy="7868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E3C7509-8CCE-46F9-B30F-D4FEFA8DA006}"/>
              </a:ext>
            </a:extLst>
          </p:cNvPr>
          <p:cNvSpPr/>
          <p:nvPr/>
        </p:nvSpPr>
        <p:spPr>
          <a:xfrm>
            <a:off x="4518836" y="1481468"/>
            <a:ext cx="2977117" cy="7868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0A3A574-6338-4640-B4B2-7E4440BAD0DD}"/>
              </a:ext>
            </a:extLst>
          </p:cNvPr>
          <p:cNvSpPr/>
          <p:nvPr/>
        </p:nvSpPr>
        <p:spPr>
          <a:xfrm>
            <a:off x="4518836" y="2516368"/>
            <a:ext cx="2977117" cy="7868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27DAC53-4C6E-415C-B545-1D5A0E4F95A9}"/>
              </a:ext>
            </a:extLst>
          </p:cNvPr>
          <p:cNvSpPr/>
          <p:nvPr/>
        </p:nvSpPr>
        <p:spPr>
          <a:xfrm>
            <a:off x="4518836" y="3700122"/>
            <a:ext cx="2977117" cy="7868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DC40218-5BF5-492B-AD5C-FFBBAEBD1646}"/>
              </a:ext>
            </a:extLst>
          </p:cNvPr>
          <p:cNvSpPr txBox="1"/>
          <p:nvPr/>
        </p:nvSpPr>
        <p:spPr>
          <a:xfrm>
            <a:off x="3565449" y="561303"/>
            <a:ext cx="5061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ritannic Bold" panose="020B0903060703020204" pitchFamily="34" charset="0"/>
              </a:rPr>
              <a:t>Topic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ED1CFF1-42E5-47FC-9C67-712522CFE45C}"/>
              </a:ext>
            </a:extLst>
          </p:cNvPr>
          <p:cNvSpPr txBox="1"/>
          <p:nvPr/>
        </p:nvSpPr>
        <p:spPr>
          <a:xfrm>
            <a:off x="3565451" y="1586227"/>
            <a:ext cx="5061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ritannic Bold" panose="020B0903060703020204" pitchFamily="34" charset="0"/>
              </a:rPr>
              <a:t>Hypothesis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3500C08-DD51-4F9D-A4AA-F3F0FA3AEE3E}"/>
              </a:ext>
            </a:extLst>
          </p:cNvPr>
          <p:cNvSpPr txBox="1"/>
          <p:nvPr/>
        </p:nvSpPr>
        <p:spPr>
          <a:xfrm>
            <a:off x="3565450" y="2648162"/>
            <a:ext cx="5061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ritannic Bold" panose="020B0903060703020204" pitchFamily="34" charset="0"/>
              </a:rPr>
              <a:t>Procedure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C599095-00C7-42B3-9928-DCAC28CAFF93}"/>
              </a:ext>
            </a:extLst>
          </p:cNvPr>
          <p:cNvSpPr txBox="1"/>
          <p:nvPr/>
        </p:nvSpPr>
        <p:spPr>
          <a:xfrm>
            <a:off x="3565449" y="3831916"/>
            <a:ext cx="5061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ritannic Bold" panose="020B0903060703020204" pitchFamily="34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347800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Britannic Bold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corbi</dc:creator>
  <cp:lastModifiedBy>Taff,Rebecca</cp:lastModifiedBy>
  <cp:revision>3</cp:revision>
  <cp:lastPrinted>2018-03-27T01:26:00Z</cp:lastPrinted>
  <dcterms:created xsi:type="dcterms:W3CDTF">2018-03-27T01:22:13Z</dcterms:created>
  <dcterms:modified xsi:type="dcterms:W3CDTF">2020-02-17T17:30:10Z</dcterms:modified>
</cp:coreProperties>
</file>